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itfarm96k@gmail.com" initials="n" lastIdx="2" clrIdx="0">
    <p:extLst>
      <p:ext uri="{19B8F6BF-5375-455C-9EA6-DF929625EA0E}">
        <p15:presenceInfo xmlns:p15="http://schemas.microsoft.com/office/powerpoint/2012/main" xmlns="" userId="797a785a83e3a52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2" d="100"/>
          <a:sy n="72" d="100"/>
        </p:scale>
        <p:origin x="-195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260BC-A635-4FEB-B366-A11C613D57A3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18BF6-FB8E-44E0-ABB6-9515E0F71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F994856-9E7C-865A-83BF-EFE1FB0841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9" y="-198783"/>
            <a:ext cx="9144000" cy="72374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5FC636F-4231-3564-9A7C-4C3E67E92447}"/>
              </a:ext>
            </a:extLst>
          </p:cNvPr>
          <p:cNvSpPr txBox="1"/>
          <p:nvPr/>
        </p:nvSpPr>
        <p:spPr>
          <a:xfrm>
            <a:off x="857351" y="-5374"/>
            <a:ext cx="7715272" cy="1257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87258" tIns="43629" rIns="87258" bIns="43629">
            <a:spAutoFit/>
          </a:bodyPr>
          <a:lstStyle/>
          <a:p>
            <a:pPr algn="ctr"/>
            <a:r>
              <a:rPr lang="en-IN" sz="2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Gokhale Education Society’s </a:t>
            </a:r>
          </a:p>
          <a:p>
            <a:pPr algn="ctr"/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NARHAR</a:t>
            </a:r>
            <a:r>
              <a:rPr lang="en-I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 </a:t>
            </a:r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BALWANT</a:t>
            </a:r>
            <a:r>
              <a:rPr lang="en-I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 </a:t>
            </a:r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THAKUR</a:t>
            </a:r>
            <a:r>
              <a:rPr lang="en-I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 </a:t>
            </a:r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LAW</a:t>
            </a:r>
            <a:r>
              <a:rPr lang="en-I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 </a:t>
            </a:r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Segoe UI" pitchFamily="34" charset="0"/>
              </a:rPr>
              <a:t>COLLEGE</a:t>
            </a:r>
            <a:r>
              <a:rPr lang="en-IN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Times New Roman" panose="02020603050405020304" pitchFamily="18" charset="0"/>
              </a:rPr>
              <a:t>,</a:t>
            </a:r>
            <a:r>
              <a:rPr lang="en-I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IN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Times New Roman" panose="02020603050405020304" pitchFamily="18" charset="0"/>
              </a:rPr>
              <a:t>NASHIK</a:t>
            </a:r>
            <a:endParaRPr lang="en-IN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F0B9600-01F9-3120-8094-46C5996DE5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58553"/>
            <a:ext cx="969303" cy="1093734"/>
          </a:xfrm>
          <a:prstGeom prst="round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9937AEA-8CC7-2EF6-9B2B-8355E1D7D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090" y="174680"/>
            <a:ext cx="857066" cy="999945"/>
          </a:xfrm>
          <a:prstGeom prst="round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52565" y="1165216"/>
            <a:ext cx="56829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Times New Roman" panose="02020603050405020304" pitchFamily="18" charset="0"/>
              </a:rPr>
              <a:t>ADMISSIONS OPEN FOR </a:t>
            </a:r>
            <a:r>
              <a:rPr lang="en-IN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  <a:cs typeface="Times New Roman" panose="02020603050405020304" pitchFamily="18" charset="0"/>
              </a:rPr>
              <a:t>2025-26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49338" y="1774281"/>
            <a:ext cx="6983061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/>
              <a:t>Admission for Following Programme</a:t>
            </a:r>
            <a:r>
              <a:rPr lang="en-IN" sz="1600" b="1" dirty="0"/>
              <a:t>s</a:t>
            </a:r>
            <a:r>
              <a:rPr lang="en-US" sz="1600" b="1" dirty="0"/>
              <a:t> are open.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/>
              <a:t>Direct Admission on first come first serve basis.</a:t>
            </a:r>
          </a:p>
          <a:p>
            <a:pPr>
              <a:buFont typeface="Arial" pitchFamily="34" charset="0"/>
              <a:buChar char="•"/>
            </a:pPr>
            <a:r>
              <a:rPr lang="en-IN" sz="1600" b="1" dirty="0"/>
              <a:t>Only </a:t>
            </a:r>
            <a:r>
              <a:rPr lang="en-US" sz="1600" b="1" dirty="0"/>
              <a:t>Few Seats Available.</a:t>
            </a:r>
            <a:endParaRPr lang="en-IN" sz="1600" b="1" dirty="0"/>
          </a:p>
          <a:p>
            <a:pPr>
              <a:buFont typeface="Arial" pitchFamily="34" charset="0"/>
              <a:buChar char="•"/>
            </a:pPr>
            <a:r>
              <a:rPr lang="en-IN" sz="1600" b="1" dirty="0"/>
              <a:t>Qualified &amp; Experienced Staff 
Diploma programme can be done </a:t>
            </a:r>
            <a:r>
              <a:rPr lang="en-IN" sz="1600" b="1" dirty="0" smtClean="0"/>
              <a:t>along with </a:t>
            </a:r>
            <a:r>
              <a:rPr lang="en-IN" sz="1600" b="1" dirty="0"/>
              <a:t>other degree programmes</a:t>
            </a:r>
            <a:r>
              <a:rPr lang="en-IN" sz="1600" dirty="0"/>
              <a:t>.</a:t>
            </a:r>
            <a:endParaRPr lang="en-US" sz="16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423176"/>
              </p:ext>
            </p:extLst>
          </p:nvPr>
        </p:nvGraphicFramePr>
        <p:xfrm>
          <a:off x="567105" y="3139506"/>
          <a:ext cx="8253367" cy="2926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614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3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685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10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NAME OF THE COURSE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TENURE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ELIGIBILITY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7696">
                <a:tc>
                  <a:txBody>
                    <a:bodyPr/>
                    <a:lstStyle/>
                    <a:p>
                      <a:r>
                        <a:rPr lang="en-US" sz="1800" dirty="0"/>
                        <a:t>1) Diploma in Cyber </a:t>
                      </a:r>
                      <a:r>
                        <a:rPr lang="en-US" sz="1800" dirty="0" smtClean="0"/>
                        <a:t>Laws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2) Diploma in Intellectual Property Rights </a:t>
                      </a:r>
                      <a:r>
                        <a:rPr lang="en-US" sz="1800" dirty="0" smtClean="0"/>
                        <a:t>Laws</a:t>
                      </a:r>
                      <a:endParaRPr lang="en-IN" sz="1800" dirty="0"/>
                    </a:p>
                    <a:p>
                      <a:r>
                        <a:rPr lang="en-IN" sz="1800" b="0" dirty="0">
                          <a:solidFill>
                            <a:schemeClr val="tx1"/>
                          </a:solidFill>
                        </a:rPr>
                        <a:t>3) Diploma in </a:t>
                      </a:r>
                      <a:r>
                        <a:rPr lang="en-IN" sz="1800" b="0" dirty="0" smtClean="0">
                          <a:solidFill>
                            <a:schemeClr val="tx1"/>
                          </a:solidFill>
                        </a:rPr>
                        <a:t>Alternative</a:t>
                      </a:r>
                      <a:r>
                        <a:rPr lang="en-IN" sz="1800" b="0" baseline="0" dirty="0" smtClean="0">
                          <a:solidFill>
                            <a:schemeClr val="tx1"/>
                          </a:solidFill>
                        </a:rPr>
                        <a:t> Dispute Resolution System </a:t>
                      </a:r>
                      <a:endParaRPr lang="en-IN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01 YEAR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H.S.C Pass or Equivalent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9387">
                <a:tc>
                  <a:txBody>
                    <a:bodyPr/>
                    <a:lstStyle/>
                    <a:p>
                      <a:r>
                        <a:rPr lang="en-IN" sz="1800" b="0" dirty="0">
                          <a:solidFill>
                            <a:schemeClr val="tx1"/>
                          </a:solidFill>
                        </a:rPr>
                        <a:t>4) Certificate course in SARFAESI Law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chemeClr val="tx1"/>
                          </a:solidFill>
                        </a:rPr>
                        <a:t>50 HOURS 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chemeClr val="tx1"/>
                          </a:solidFill>
                        </a:rPr>
                        <a:t>H.S.C Pass or </a:t>
                      </a:r>
                    </a:p>
                    <a:p>
                      <a:pPr algn="ctr"/>
                      <a:r>
                        <a:rPr lang="en-IN" sz="1800" b="0" dirty="0">
                          <a:solidFill>
                            <a:schemeClr val="tx1"/>
                          </a:solidFill>
                        </a:rPr>
                        <a:t>Equivalent 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782896"/>
                  </a:ext>
                </a:extLst>
              </a:tr>
              <a:tr h="579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5</a:t>
                      </a:r>
                      <a:r>
                        <a:rPr lang="en-US" sz="1800" dirty="0"/>
                        <a:t>) Diploma in </a:t>
                      </a:r>
                      <a:r>
                        <a:rPr lang="en-US" sz="1800" dirty="0" err="1"/>
                        <a:t>Labour</a:t>
                      </a:r>
                      <a:r>
                        <a:rPr lang="en-US" sz="1800" dirty="0"/>
                        <a:t> Law &amp; </a:t>
                      </a:r>
                      <a:r>
                        <a:rPr lang="en-US" sz="1800" dirty="0" err="1"/>
                        <a:t>Labour</a:t>
                      </a:r>
                      <a:r>
                        <a:rPr lang="en-US" sz="1800" dirty="0"/>
                        <a:t> Welfare</a:t>
                      </a:r>
                    </a:p>
                    <a:p>
                      <a:r>
                        <a:rPr lang="en-IN" sz="1800" dirty="0"/>
                        <a:t>6</a:t>
                      </a:r>
                      <a:r>
                        <a:rPr lang="en-US" sz="1800" dirty="0"/>
                        <a:t>) Diploma in Taxation Law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01 YEAR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Bachelor's degree in any faculty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0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/>
                        <a:t>7</a:t>
                      </a:r>
                      <a:r>
                        <a:rPr lang="en-US" sz="1800" dirty="0"/>
                        <a:t>) Master of Law</a:t>
                      </a:r>
                      <a:r>
                        <a:rPr lang="en-IN" sz="1800" dirty="0"/>
                        <a:t>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02 YEARS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B.A.LL.B/LL.B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E0563F7-E478-6ADD-F949-8BE1DEB6F05C}"/>
              </a:ext>
            </a:extLst>
          </p:cNvPr>
          <p:cNvSpPr txBox="1"/>
          <p:nvPr/>
        </p:nvSpPr>
        <p:spPr>
          <a:xfrm>
            <a:off x="1391590" y="6253598"/>
            <a:ext cx="6852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b="1" dirty="0">
                <a:solidFill>
                  <a:schemeClr val="bg1"/>
                </a:solidFill>
              </a:rPr>
              <a:t>Mrs. Rohini Dhikale                                                          Dr. H</a:t>
            </a:r>
            <a:r>
              <a:rPr lang="en-IN" b="1" dirty="0" smtClean="0">
                <a:solidFill>
                  <a:schemeClr val="bg1"/>
                </a:solidFill>
              </a:rPr>
              <a:t>. A. </a:t>
            </a:r>
            <a:r>
              <a:rPr lang="en-IN" b="1" dirty="0">
                <a:solidFill>
                  <a:schemeClr val="bg1"/>
                </a:solidFill>
              </a:rPr>
              <a:t>Kadri</a:t>
            </a:r>
          </a:p>
          <a:p>
            <a:pPr algn="l"/>
            <a:r>
              <a:rPr lang="en-IN" b="1" dirty="0">
                <a:solidFill>
                  <a:schemeClr val="bg1"/>
                </a:solidFill>
              </a:rPr>
              <a:t>      Co-ordinator                                                                    Principal </a:t>
            </a:r>
          </a:p>
          <a:p>
            <a:pPr algn="l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F9516B-3649-8F32-6AC1-F248E279227A}"/>
              </a:ext>
            </a:extLst>
          </p:cNvPr>
          <p:cNvSpPr txBox="1"/>
          <p:nvPr/>
        </p:nvSpPr>
        <p:spPr>
          <a:xfrm rot="10800000" flipV="1">
            <a:off x="703050" y="2275833"/>
            <a:ext cx="2737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b="1" dirty="0"/>
              <a:t>Highlights</a:t>
            </a: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133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Nilesh</dc:creator>
  <cp:lastModifiedBy>DESK1</cp:lastModifiedBy>
  <cp:revision>23</cp:revision>
  <dcterms:created xsi:type="dcterms:W3CDTF">2025-06-29T07:24:20Z</dcterms:created>
  <dcterms:modified xsi:type="dcterms:W3CDTF">2025-07-11T06:47:00Z</dcterms:modified>
</cp:coreProperties>
</file>